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  <p:sldId id="257" r:id="rId10"/>
    <p:sldId id="266" r:id="rId11"/>
    <p:sldId id="265" r:id="rId12"/>
    <p:sldId id="268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1"/>
    <p:restoredTop sz="94668"/>
  </p:normalViewPr>
  <p:slideViewPr>
    <p:cSldViewPr snapToGrid="0">
      <p:cViewPr varScale="1">
        <p:scale>
          <a:sx n="119" d="100"/>
          <a:sy n="119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zh-HK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27A6F3-7F50-D871-A710-0B4E506BB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HK" altLang="en-US" dirty="0"/>
              <a:t>愛情的偶像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A70ABED-0700-4140-EE80-503D93FF96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HK" altLang="en-US" dirty="0"/>
              <a:t>席文峰</a:t>
            </a:r>
          </a:p>
        </p:txBody>
      </p:sp>
    </p:spTree>
    <p:extLst>
      <p:ext uri="{BB962C8B-B14F-4D97-AF65-F5344CB8AC3E}">
        <p14:creationId xmlns:p14="http://schemas.microsoft.com/office/powerpoint/2010/main" val="3235069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ABA60E-EE80-F8B4-4A39-6840AEA6B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自己的經歷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86289B-49D3-243D-9B09-30FA76EB8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3600" dirty="0"/>
              <a:t>如果我们只是凭着眼目的情欲和自私的本性去选择帮助者，我们的双眼会变得模糊，我们的心也会变得着急和困惑。</a:t>
            </a:r>
          </a:p>
          <a:p>
            <a:endParaRPr kumimoji="1" lang="zh-HK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14465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2B760D-D18F-4B98-C0D8-FC6131FE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福音如何更新愛情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B166F02-FCE9-69CC-2968-6775ED495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2400" dirty="0"/>
              <a:t>歌罗西</a:t>
            </a:r>
            <a:r>
              <a:rPr lang="en-US" altLang="zh-HK" sz="2400" dirty="0"/>
              <a:t>书3：3-4：“你们的生命与基督一同藏在上帝里面。 </a:t>
            </a:r>
            <a:r>
              <a:rPr lang="en-US" altLang="zh-HK" sz="2400" dirty="0" err="1"/>
              <a:t>基督</a:t>
            </a:r>
            <a:r>
              <a:rPr lang="zh-CN" altLang="zh-HK" sz="2400" dirty="0"/>
              <a:t>……</a:t>
            </a:r>
            <a:r>
              <a:rPr lang="en-US" altLang="zh-HK" sz="2400" dirty="0"/>
              <a:t>显现的时候，你们也要与他一同显现在荣耀里。”在此她了解到，她的“生命”或认同即不应该是男人，也不应该是事业，更不是别的事情；重要的乃是基督为她所成就的，以及衪对她的爱。所以当她遇到对她有兴趣的男人时，她会在心中暗暗地说：“你也许是个不错的人，甚至可能成为我的丈夫，但你绝不会是我的生命，只有基督是我的生命。”</a:t>
            </a:r>
            <a:endParaRPr lang="zh-TW" altLang="zh-HK" sz="2400" dirty="0"/>
          </a:p>
          <a:p>
            <a:endParaRPr kumimoji="1" lang="zh-HK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3255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A1E0BD-3F2C-E8EA-0283-A3338B0E4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如何預備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C7D1EA3-5CFD-B4AC-C096-1AE544B52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2800" dirty="0"/>
              <a:t>耐心等候并不是只是祷告，毫无行动，坐等婚姻大事成就。还需要积极装备自己，让自己预备成为一个好丈夫</a:t>
            </a:r>
            <a:r>
              <a:rPr lang="zh-TW" altLang="en-US" sz="2800" dirty="0"/>
              <a:t>，好妻子</a:t>
            </a:r>
            <a:r>
              <a:rPr lang="zh-CN" altLang="zh-HK" sz="2800" dirty="0"/>
              <a:t>，也努力寻找自己的另一半。农民祈求上帝降雨滋润田地，同时也要积极开垦备种。</a:t>
            </a:r>
          </a:p>
          <a:p>
            <a:r>
              <a:rPr lang="zh-CN" altLang="zh-HK" sz="2800" i="1" dirty="0"/>
              <a:t>寻找这样的女孩：心中充满喜乐，和自己父亲，兄弟姐妹关系良好，不懒惰，有人生目标，喜欢孩子</a:t>
            </a:r>
            <a:r>
              <a:rPr lang="zh-CN" altLang="zh-HK" sz="2800" dirty="0"/>
              <a:t>。</a:t>
            </a:r>
          </a:p>
          <a:p>
            <a:endParaRPr kumimoji="1"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56142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074C643-41D5-477B-B382-9E79044F7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0C007DB-1491-4C70-9CC3-6B3D16C7A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7"/>
            <a:ext cx="10905067" cy="55668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07608E-648A-42CC-8A08-1DE615E55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圖片 4" descr="一張含有 人的臉孔, 文字, 人員, 螢幕擷取畫面 的圖片&#10;&#10;AI 產生的內容可能不正確。">
            <a:extLst>
              <a:ext uri="{FF2B5EF4-FFF2-40B4-BE49-F238E27FC236}">
                <a16:creationId xmlns:a16="http://schemas.microsoft.com/office/drawing/2014/main" id="{84B11059-A07B-087E-8EBE-C305652A4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813" y="1610252"/>
            <a:ext cx="4725585" cy="3435083"/>
          </a:xfrm>
          <a:prstGeom prst="rect">
            <a:avLst/>
          </a:prstGeom>
        </p:spPr>
      </p:pic>
      <p:pic>
        <p:nvPicPr>
          <p:cNvPr id="3" name="圖片 2" descr="一張含有 文字, 人的臉孔, 螢幕擷取畫面, 西裝 的圖片&#10;&#10;AI 產生的內容可能不正確。">
            <a:extLst>
              <a:ext uri="{FF2B5EF4-FFF2-40B4-BE49-F238E27FC236}">
                <a16:creationId xmlns:a16="http://schemas.microsoft.com/office/drawing/2014/main" id="{DE2F8118-C83F-DED6-7590-FA3B296DA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642" y="1610252"/>
            <a:ext cx="5002305" cy="343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769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8DD64A-958F-6E2C-7173-19DD76B05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3200" dirty="0"/>
              <a:t>一位英国传记作家写他的美满婚姻，写道：</a:t>
            </a:r>
            <a:endParaRPr lang="en-US" altLang="zh-CN" sz="3200" dirty="0"/>
          </a:p>
          <a:p>
            <a:r>
              <a:rPr lang="zh-CN" altLang="zh-HK" sz="3200" dirty="0"/>
              <a:t>1.我见到她之前，从未想到要结婚；</a:t>
            </a:r>
            <a:endParaRPr lang="en-US" altLang="zh-CN" sz="3200" dirty="0"/>
          </a:p>
          <a:p>
            <a:r>
              <a:rPr lang="zh-CN" altLang="zh-HK" sz="3200" dirty="0"/>
              <a:t>2.我娶了她几十年来，从未后悔娶她；</a:t>
            </a:r>
            <a:endParaRPr lang="en-US" altLang="zh-CN" sz="3200" dirty="0"/>
          </a:p>
          <a:p>
            <a:r>
              <a:rPr lang="zh-CN" altLang="zh-HK" sz="3200" dirty="0"/>
              <a:t>3.也从未想要娶别的女人。</a:t>
            </a:r>
          </a:p>
          <a:p>
            <a:endParaRPr kumimoji="1" lang="zh-HK" altLang="en-US" sz="3200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9A16BA4A-6BEB-E1F5-70A0-9539791F9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kumimoji="1" lang="zh-HK" altLang="en-US" dirty="0"/>
              <a:t>神成就聖潔的婚姻</a:t>
            </a:r>
          </a:p>
        </p:txBody>
      </p:sp>
    </p:spTree>
    <p:extLst>
      <p:ext uri="{BB962C8B-B14F-4D97-AF65-F5344CB8AC3E}">
        <p14:creationId xmlns:p14="http://schemas.microsoft.com/office/powerpoint/2010/main" val="368282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A5CCDF-DBE9-6310-3D81-72F60295C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誤解一：愛情是化學反應？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25C35F-3161-D162-8246-CDA195656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/>
              <a:t>有人</a:t>
            </a:r>
            <a:r>
              <a:rPr lang="en-US" altLang="zh-HK" sz="4000" dirty="0" err="1"/>
              <a:t>认为，人类对性和爱情的渴望，是头脑</a:t>
            </a:r>
            <a:r>
              <a:rPr lang="zh-HK" altLang="en-US" sz="4000" dirty="0"/>
              <a:t>化學反應</a:t>
            </a:r>
            <a:r>
              <a:rPr lang="en-US" altLang="zh-HK" sz="4000" dirty="0" err="1"/>
              <a:t>所造成的</a:t>
            </a:r>
            <a:endParaRPr lang="en-US" altLang="zh-HK" sz="4000" dirty="0"/>
          </a:p>
          <a:p>
            <a:r>
              <a:rPr lang="en-US" altLang="zh-HK" sz="4000" dirty="0" err="1"/>
              <a:t>基督徒则认为，我们需要爱情是源于我们拥有上帝的形像</a:t>
            </a:r>
            <a:r>
              <a:rPr lang="en-US" altLang="zh-HK" sz="4000" dirty="0"/>
              <a:t>。</a:t>
            </a:r>
            <a:endParaRPr lang="zh-TW" altLang="zh-HK" sz="4000" dirty="0"/>
          </a:p>
        </p:txBody>
      </p:sp>
    </p:spTree>
    <p:extLst>
      <p:ext uri="{BB962C8B-B14F-4D97-AF65-F5344CB8AC3E}">
        <p14:creationId xmlns:p14="http://schemas.microsoft.com/office/powerpoint/2010/main" val="49976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7D8029-05DE-3C6E-9F6C-587EC77C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誤解二：一見鍾情才是愛情？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E54FB5-E3F3-5E61-88BD-358B992DD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3200" dirty="0"/>
              <a:t>当你坠入爱河时，你以为你爱这个人，其实并不是，你不可能立刻了解这个人到底是谁，这需要很多年。你实际爱上的是你对这个人的想法，这种想法是单维度的，甚至总有些偏差。对方也还不够了解你，所以不是真正的爱你，至少还不够爱你。</a:t>
            </a:r>
            <a:endParaRPr kumimoji="1"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2488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025D56-8749-94AE-AC32-AD771B6B7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誤解三：愛情需要閉上一隻眼？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F2B130-ED07-4125-D0D7-18FBEE456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2800" dirty="0"/>
              <a:t>被爱却不被了解，使人感觉舒服，却流于肤浅。被了解都不被爱，那是我们最害怕的事。</a:t>
            </a:r>
            <a:r>
              <a:rPr lang="zh-CN" altLang="zh-HK" sz="2800" dirty="0">
                <a:solidFill>
                  <a:srgbClr val="FF0000"/>
                </a:solidFill>
              </a:rPr>
              <a:t>被充分了解并且被真爱，那才是神的爱，这才是我们最需要的东西</a:t>
            </a:r>
            <a:r>
              <a:rPr lang="zh-CN" altLang="zh-HK" sz="2800" dirty="0"/>
              <a:t>。这种爱释放我们，让我们脱掉伪装，让我们谦卑，远离自义。这种爱坚固我们，可以承受生活中一切艰难困苦。</a:t>
            </a:r>
          </a:p>
          <a:p>
            <a:endParaRPr kumimoji="1"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65656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54E18F-2956-C6EE-4910-3197C894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誤解四：一定要找最合適的才去愛？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A921BD-73A9-AF27-D488-9A55575C7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3200" dirty="0"/>
              <a:t>很多人找到不适合的另一半，着急去改变对方，以至于矛盾分手，但是由于寂寞他们又会回到从前的关系，随着时间推移这种矛盾关系和情感变得越来越难以割舍，最后疲惫地进入婚姻。</a:t>
            </a:r>
          </a:p>
          <a:p>
            <a:endParaRPr kumimoji="1"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8176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EA4B3B-48B3-C935-77BD-129A33519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誤解五：愛情就是性？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81F5F1-61D7-A5CC-29B1-FB91DA14D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HK" sz="2400" dirty="0"/>
              <a:t>我曾认识一位男性，他说他对</a:t>
            </a:r>
            <a:r>
              <a:rPr lang="en-US" altLang="zh-HK" sz="2400" dirty="0" err="1"/>
              <a:t>女性己经失望透顶，现在他只想有那种不需要委身承诺的性关系，而且他还夸口说自己再也不要受爱情的玩弄了</a:t>
            </a:r>
            <a:r>
              <a:rPr lang="en-US" altLang="zh-HK" sz="2400" dirty="0"/>
              <a:t>。</a:t>
            </a:r>
            <a:r>
              <a:rPr lang="zh-CN" altLang="zh-HK" sz="2400" dirty="0"/>
              <a:t>而我则对他说：如果你那么害怕爱情</a:t>
            </a:r>
            <a:r>
              <a:rPr lang="en-US" altLang="zh-HK" sz="2400" dirty="0"/>
              <a:t>，以至于不能拥有它，那么其实你的情况和一定要拥有它的是相同的，都是爱情的奴隶。害怕自己不能拥有爱情的人，会逃避那些可能成为美好伴侣的对象；而认为自己一定要拥有爱情的人，则往往会选到不合适或会虐待自己的伴侣。如果你太害怕爱情，或是太迷恋爱情，都是让爱情变成有上帝般的能力，让它扭曲了你的观念和你的人生。</a:t>
            </a:r>
            <a:endParaRPr lang="zh-TW" altLang="zh-HK" sz="2400" dirty="0"/>
          </a:p>
        </p:txBody>
      </p:sp>
    </p:spTree>
    <p:extLst>
      <p:ext uri="{BB962C8B-B14F-4D97-AF65-F5344CB8AC3E}">
        <p14:creationId xmlns:p14="http://schemas.microsoft.com/office/powerpoint/2010/main" val="2700836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4FAF69-F27A-0573-D92F-1DDA72C4C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分組討論：十分鐘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478180-CD7A-72BE-F540-0F232A938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HK" altLang="en-US" sz="4000" dirty="0"/>
              <a:t>你聽過哪些關於愛情的看法？</a:t>
            </a:r>
            <a:endParaRPr kumimoji="1" lang="en-US" altLang="zh-HK" sz="4000" dirty="0"/>
          </a:p>
          <a:p>
            <a:r>
              <a:rPr kumimoji="1" lang="zh-HK" altLang="en-US" sz="4000" dirty="0"/>
              <a:t>你怎麼看待這些看法，是欣賞，還是批判？</a:t>
            </a:r>
            <a:endParaRPr kumimoji="1" lang="en-US" altLang="zh-HK" sz="4000" dirty="0"/>
          </a:p>
        </p:txBody>
      </p:sp>
    </p:spTree>
    <p:extLst>
      <p:ext uri="{BB962C8B-B14F-4D97-AF65-F5344CB8AC3E}">
        <p14:creationId xmlns:p14="http://schemas.microsoft.com/office/powerpoint/2010/main" val="314454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9EF692-2CE2-5C99-9861-FBDDD5919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愛情當偶像的危害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59A993-3883-A9F6-FE3F-C977E2D57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HK" sz="2800" dirty="0"/>
              <a:t>所有的偶像崇拜都会让人变成奴隶，男性的爱情偶像崇拜，会使他们</a:t>
            </a:r>
            <a:r>
              <a:rPr lang="en-US" altLang="zh-HK" sz="2800" dirty="0" err="1"/>
              <a:t>沉溺于要独立自由，以便“拈花惹草</a:t>
            </a:r>
            <a:r>
              <a:rPr lang="en-US" altLang="zh-HK" sz="2800" dirty="0"/>
              <a:t>”；</a:t>
            </a:r>
          </a:p>
          <a:p>
            <a:r>
              <a:rPr lang="en-US" altLang="zh-HK" sz="2800" dirty="0" err="1"/>
              <a:t>而女性的爱情偶像崇拜，会使她们沉溺于要依赖人</a:t>
            </a:r>
            <a:r>
              <a:rPr lang="zh-CN" altLang="zh-HK" sz="2800" dirty="0"/>
              <a:t>——</a:t>
            </a:r>
            <a:r>
              <a:rPr lang="en-US" altLang="zh-HK" sz="2800" dirty="0" err="1"/>
              <a:t>容易受伤并受人支配。这两者都是是奴役的形式，都使我们瞎眼，以至于无法作出智慧的选择；并且两者都会扭曲我们的人生</a:t>
            </a:r>
            <a:r>
              <a:rPr lang="en-US" altLang="zh-HK" sz="2800" dirty="0"/>
              <a:t>。</a:t>
            </a:r>
            <a:endParaRPr lang="zh-TW" altLang="zh-HK" sz="2800" dirty="0"/>
          </a:p>
          <a:p>
            <a:endParaRPr kumimoji="1"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46848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2544B0-D897-FF3E-7621-3B34DAE6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愛情不是你全部的需要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C06354-F446-2383-6E72-C9B0F57E2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01592"/>
          </a:xfrm>
        </p:spPr>
        <p:txBody>
          <a:bodyPr>
            <a:noAutofit/>
          </a:bodyPr>
          <a:lstStyle/>
          <a:p>
            <a:r>
              <a:rPr kumimoji="1" lang="zh-HK" altLang="en-US" sz="3200" dirty="0"/>
              <a:t>雅各愛拉結</a:t>
            </a:r>
            <a:endParaRPr kumimoji="1" lang="en-US" altLang="zh-HK" sz="3200" dirty="0"/>
          </a:p>
          <a:p>
            <a:r>
              <a:rPr kumimoji="1" lang="zh-HK" altLang="en-US" sz="3200" dirty="0"/>
              <a:t>利亞期待雅各愛她</a:t>
            </a:r>
            <a:endParaRPr kumimoji="1" lang="en-US" altLang="zh-HK" sz="3200" dirty="0"/>
          </a:p>
          <a:p>
            <a:r>
              <a:rPr kumimoji="1" lang="zh-HK" altLang="en-US" sz="3200" dirty="0"/>
              <a:t>兩姐妹互相較勁</a:t>
            </a:r>
            <a:endParaRPr kumimoji="1" lang="en-US" altLang="zh-HK" sz="3200" dirty="0"/>
          </a:p>
          <a:p>
            <a:r>
              <a:rPr kumimoji="1" lang="zh-HK" altLang="en-US" sz="3200" dirty="0"/>
              <a:t>拉結難產而死</a:t>
            </a:r>
            <a:endParaRPr kumimoji="1" lang="en-US" altLang="zh-HK" sz="3200" dirty="0"/>
          </a:p>
          <a:p>
            <a:r>
              <a:rPr kumimoji="1" lang="zh-HK" altLang="en-US" sz="3200" dirty="0"/>
              <a:t>約瑟被兄弟們賣到埃及</a:t>
            </a:r>
          </a:p>
        </p:txBody>
      </p:sp>
    </p:spTree>
    <p:extLst>
      <p:ext uri="{BB962C8B-B14F-4D97-AF65-F5344CB8AC3E}">
        <p14:creationId xmlns:p14="http://schemas.microsoft.com/office/powerpoint/2010/main" val="2374909366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圖庫</Template>
  <TotalTime>281</TotalTime>
  <Words>664</Words>
  <Application>Microsoft Macintosh PowerPoint</Application>
  <PresentationFormat>寬螢幕</PresentationFormat>
  <Paragraphs>37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圖庫</vt:lpstr>
      <vt:lpstr>愛情的偶像</vt:lpstr>
      <vt:lpstr>誤解一：愛情是化學反應？</vt:lpstr>
      <vt:lpstr>誤解二：一見鍾情才是愛情？</vt:lpstr>
      <vt:lpstr>誤解三：愛情需要閉上一隻眼？</vt:lpstr>
      <vt:lpstr>誤解四：一定要找最合適的才去愛？</vt:lpstr>
      <vt:lpstr>誤解五：愛情就是性？</vt:lpstr>
      <vt:lpstr>分組討論：十分鐘</vt:lpstr>
      <vt:lpstr>愛情當偶像的危害</vt:lpstr>
      <vt:lpstr>愛情不是你全部的需要</vt:lpstr>
      <vt:lpstr>自己的經歷</vt:lpstr>
      <vt:lpstr>福音如何更新愛情</vt:lpstr>
      <vt:lpstr>如何預備</vt:lpstr>
      <vt:lpstr>PowerPoint 簡報</vt:lpstr>
      <vt:lpstr>神成就聖潔的婚姻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Wincent Xee</dc:creator>
  <cp:lastModifiedBy>Wincent Xee</cp:lastModifiedBy>
  <cp:revision>8</cp:revision>
  <dcterms:created xsi:type="dcterms:W3CDTF">2025-10-30T02:59:43Z</dcterms:created>
  <dcterms:modified xsi:type="dcterms:W3CDTF">2025-10-30T08:38:53Z</dcterms:modified>
</cp:coreProperties>
</file>